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6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73" d="100"/>
          <a:sy n="73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206E8-9346-4A86-9CF6-912F85B27F90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367DD-C821-4AB0-8838-CDECDBE21A2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206E8-9346-4A86-9CF6-912F85B27F90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367DD-C821-4AB0-8838-CDECDBE21A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206E8-9346-4A86-9CF6-912F85B27F90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367DD-C821-4AB0-8838-CDECDBE21A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206E8-9346-4A86-9CF6-912F85B27F90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367DD-C821-4AB0-8838-CDECDBE21A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206E8-9346-4A86-9CF6-912F85B27F90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367DD-C821-4AB0-8838-CDECDBE21A2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206E8-9346-4A86-9CF6-912F85B27F90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367DD-C821-4AB0-8838-CDECDBE21A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206E8-9346-4A86-9CF6-912F85B27F90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367DD-C821-4AB0-8838-CDECDBE21A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206E8-9346-4A86-9CF6-912F85B27F90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367DD-C821-4AB0-8838-CDECDBE21A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206E8-9346-4A86-9CF6-912F85B27F90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367DD-C821-4AB0-8838-CDECDBE21A2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206E8-9346-4A86-9CF6-912F85B27F90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367DD-C821-4AB0-8838-CDECDBE21A2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206E8-9346-4A86-9CF6-912F85B27F90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367DD-C821-4AB0-8838-CDECDBE21A2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8206E8-9346-4A86-9CF6-912F85B27F90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C367DD-C821-4AB0-8838-CDECDBE21A2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Pohľadnica kvety v kvetináči</a:t>
            </a:r>
            <a:endParaRPr lang="sk-SK" dirty="0"/>
          </a:p>
        </p:txBody>
      </p:sp>
      <p:pic>
        <p:nvPicPr>
          <p:cNvPr id="9" name="Zástupný symbol obsahu 8" descr="mothers-day-card-craft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1025" y="1546820"/>
            <a:ext cx="6667500" cy="4762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Pomôcky: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šablóna kvetináča - šablónu si môžete tiež nakresliť</a:t>
            </a:r>
          </a:p>
          <a:p>
            <a:r>
              <a:rPr lang="sk-SK" dirty="0" smtClean="0"/>
              <a:t>ceruzka</a:t>
            </a:r>
          </a:p>
          <a:p>
            <a:r>
              <a:rPr lang="sk-SK" dirty="0" smtClean="0"/>
              <a:t>farebný papier</a:t>
            </a:r>
          </a:p>
          <a:p>
            <a:r>
              <a:rPr lang="sk-SK" dirty="0" smtClean="0"/>
              <a:t>Tvrdý farebný papier (výkres alebo kartón</a:t>
            </a:r>
          </a:p>
          <a:p>
            <a:r>
              <a:rPr lang="sk-SK" dirty="0" smtClean="0"/>
              <a:t>nožnice</a:t>
            </a:r>
          </a:p>
          <a:p>
            <a:r>
              <a:rPr lang="sk-SK" dirty="0" smtClean="0"/>
              <a:t>lepidlo</a:t>
            </a:r>
          </a:p>
          <a:p>
            <a:r>
              <a:rPr lang="sk-SK" dirty="0" smtClean="0"/>
              <a:t>stuha (alebo priadza)</a:t>
            </a:r>
          </a:p>
          <a:p>
            <a:r>
              <a:rPr lang="sk-SK" dirty="0" smtClean="0"/>
              <a:t>kresliaci materiál (pastelky, ceruzky, fixky ...)</a:t>
            </a:r>
          </a:p>
          <a:p>
            <a:r>
              <a:rPr lang="sk-SK" dirty="0" smtClean="0"/>
              <a:t>Voliteľné: farebný papier, </a:t>
            </a:r>
            <a:r>
              <a:rPr lang="sk-SK" dirty="0" err="1" smtClean="0"/>
              <a:t>trblietky</a:t>
            </a:r>
            <a:r>
              <a:rPr lang="sk-SK" dirty="0" smtClean="0"/>
              <a:t>, nálepky, flitre 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pohladnic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548680"/>
            <a:ext cx="3168352" cy="6215877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4932040" y="692696"/>
            <a:ext cx="36724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Šablóna kvetináča </a:t>
            </a:r>
          </a:p>
          <a:p>
            <a:endParaRPr lang="sk-SK" sz="2400" dirty="0" smtClean="0"/>
          </a:p>
          <a:p>
            <a:pPr>
              <a:buFontTx/>
              <a:buChar char="-"/>
            </a:pPr>
            <a:r>
              <a:rPr lang="sk-SK" sz="2400" dirty="0" smtClean="0"/>
              <a:t>môžete si ju vytlačiť alebo si môžete nakresliť vlastný tvar aký sa vám páči</a:t>
            </a:r>
          </a:p>
          <a:p>
            <a:pPr>
              <a:buFontTx/>
              <a:buChar char="-"/>
            </a:pPr>
            <a:endParaRPr lang="sk-SK" sz="2400" dirty="0"/>
          </a:p>
          <a:p>
            <a:pPr>
              <a:buFontTx/>
              <a:buChar char="-"/>
            </a:pPr>
            <a:r>
              <a:rPr lang="sk-SK" sz="2400" dirty="0" smtClean="0"/>
              <a:t>následne si ju vystrihnite</a:t>
            </a:r>
          </a:p>
          <a:p>
            <a:pPr>
              <a:buFontTx/>
              <a:buChar char="-"/>
            </a:pPr>
            <a:endParaRPr lang="sk-SK" sz="2400" dirty="0"/>
          </a:p>
          <a:p>
            <a:pPr>
              <a:buFontTx/>
              <a:buChar char="-"/>
            </a:pPr>
            <a:r>
              <a:rPr lang="sk-SK" sz="2400" dirty="0" smtClean="0"/>
              <a:t> zložte šablónu kvetináča na polovicu pozdĺž línie medzi dvoma kvetináčmi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mothers-day-card-craft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32656"/>
            <a:ext cx="5277966" cy="5277966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6804248" y="692696"/>
            <a:ext cx="1800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1.  z bieleho alebo farebného výkresu si vystrihnite štvorec</a:t>
            </a:r>
          </a:p>
          <a:p>
            <a:endParaRPr lang="sk-SK" dirty="0"/>
          </a:p>
          <a:p>
            <a:pPr indent="-457200"/>
            <a:r>
              <a:rPr lang="sk-SK" dirty="0" smtClean="0"/>
              <a:t>2.  môžete si naň niečo nakresliť alebo napísať (kto ako chce)</a:t>
            </a:r>
          </a:p>
          <a:p>
            <a:pPr indent="-457200"/>
            <a:endParaRPr lang="sk-SK" dirty="0" smtClean="0"/>
          </a:p>
          <a:p>
            <a:pPr indent="-457200"/>
            <a:r>
              <a:rPr lang="sk-SK" dirty="0" smtClean="0"/>
              <a:t>3.  následne si ho prilepíme na vonkajšiu stranu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 descr="mothers-day-card-craft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32656"/>
            <a:ext cx="5277966" cy="5277966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6804248" y="476672"/>
            <a:ext cx="1800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4.  použite dierkovač na vytvorenie dier na oboch stranách okraja kvetináča </a:t>
            </a:r>
          </a:p>
          <a:p>
            <a:r>
              <a:rPr lang="sk-SK" dirty="0" smtClean="0"/>
              <a:t> (tadiaľ sa potom prevlečie stuha)</a:t>
            </a:r>
          </a:p>
          <a:p>
            <a:endParaRPr lang="sk-SK" dirty="0" smtClean="0"/>
          </a:p>
          <a:p>
            <a:r>
              <a:rPr lang="sk-SK" dirty="0" smtClean="0"/>
              <a:t>5.  na farebný papier si nakreslite lupienky v tvare slzy (na jeden kvet potrebujete 3) cca 9 ks</a:t>
            </a:r>
          </a:p>
          <a:p>
            <a:endParaRPr lang="sk-SK" dirty="0" smtClean="0"/>
          </a:p>
          <a:p>
            <a:r>
              <a:rPr lang="sk-SK" dirty="0" smtClean="0"/>
              <a:t>6.  následne si lupienky vystrihnite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mothers-day-card-craft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32656"/>
            <a:ext cx="5061942" cy="5061942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6660232" y="394692"/>
            <a:ext cx="20162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7.  zhromaždite si kvetiny zo šablóny. Zložte šesť okvetných lístkov na polovicu a nechajte tri rozložené</a:t>
            </a:r>
          </a:p>
          <a:p>
            <a:endParaRPr lang="sk-SK" dirty="0"/>
          </a:p>
          <a:p>
            <a:r>
              <a:rPr lang="sk-SK" dirty="0" smtClean="0"/>
              <a:t>8.  natrite lepidlom z jednej strany 2 zložené lupienky a nalepte na rozložený tak, aby záhyby smerovali k sebe. Opakujte tento krok, aby ste vytvorili ďalšie dva tulipány.</a:t>
            </a:r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mothers-day-card-craft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32656"/>
            <a:ext cx="5061942" cy="5061942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588224" y="620688"/>
            <a:ext cx="20162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9.  zo zeleného farebného papiera si vystrihnite pozdĺžny pás (stonku) </a:t>
            </a:r>
          </a:p>
          <a:p>
            <a:endParaRPr lang="sk-SK" dirty="0" smtClean="0"/>
          </a:p>
          <a:p>
            <a:r>
              <a:rPr lang="sk-SK" dirty="0" smtClean="0"/>
              <a:t>10.  na hornú časť stonky naneste lepidlo a pripevnite k nim tulipánové kvety</a:t>
            </a:r>
          </a:p>
          <a:p>
            <a:r>
              <a:rPr lang="sk-SK" dirty="0"/>
              <a:t> </a:t>
            </a:r>
            <a:endParaRPr lang="sk-SK" dirty="0" smtClean="0"/>
          </a:p>
          <a:p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 descr="mothers-day-card-craft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04664"/>
            <a:ext cx="4896544" cy="4896544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6444208" y="476672"/>
            <a:ext cx="24482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11.   Otvorte kartu kvetináča. Natrite lepidlo na zadnú stranu zelených tyčiniek a prilepte ich na hornú časť karty tak, aby stonky boli vnútri kvetináča a kvety vyčnievali</a:t>
            </a:r>
          </a:p>
          <a:p>
            <a:endParaRPr lang="sk-SK" dirty="0" smtClean="0"/>
          </a:p>
          <a:p>
            <a:r>
              <a:rPr lang="sk-SK" dirty="0" smtClean="0"/>
              <a:t>12.  na spodnú časť kvetináča napíšte prianie</a:t>
            </a:r>
          </a:p>
          <a:p>
            <a:endParaRPr lang="sk-SK" dirty="0" smtClean="0"/>
          </a:p>
          <a:p>
            <a:r>
              <a:rPr lang="sk-SK" dirty="0" smtClean="0"/>
              <a:t>13. Zatvorte kartu kvetináča.  Odrežte časť stuhy dlhú asi 50cm. Stuhu prevlečte cez dva otvory v hornej časti kvetináča a zviažte ju s  prednou stranou kvetinovej karty.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3456384" cy="1143000"/>
          </a:xfrm>
        </p:spPr>
        <p:txBody>
          <a:bodyPr>
            <a:normAutofit/>
          </a:bodyPr>
          <a:lstStyle/>
          <a:p>
            <a:r>
              <a:rPr lang="sk-SK" dirty="0" smtClean="0"/>
              <a:t>Rôzne variácie  </a:t>
            </a:r>
            <a:endParaRPr lang="sk-SK" dirty="0"/>
          </a:p>
        </p:txBody>
      </p:sp>
      <p:pic>
        <p:nvPicPr>
          <p:cNvPr id="3" name="Obrázok 2" descr="Pohľadnica_Kytica v hrnček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692696"/>
            <a:ext cx="3312368" cy="5795252"/>
          </a:xfrm>
          <a:prstGeom prst="rect">
            <a:avLst/>
          </a:prstGeom>
        </p:spPr>
      </p:pic>
      <p:pic>
        <p:nvPicPr>
          <p:cNvPr id="4" name="Obrázok 3" descr="pohľadnica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268760"/>
            <a:ext cx="3168352" cy="5276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</TotalTime>
  <Words>314</Words>
  <Application>Microsoft Office PowerPoint</Application>
  <PresentationFormat>Prezentácia na obrazovke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Slnovrat</vt:lpstr>
      <vt:lpstr>   Pohľadnica kvety v kvetináči</vt:lpstr>
      <vt:lpstr>Pomôcky:</vt:lpstr>
      <vt:lpstr>Snímka 3</vt:lpstr>
      <vt:lpstr>Snímka 4</vt:lpstr>
      <vt:lpstr>Snímka 5</vt:lpstr>
      <vt:lpstr>Snímka 6</vt:lpstr>
      <vt:lpstr>Snímka 7</vt:lpstr>
      <vt:lpstr>Snímka 8</vt:lpstr>
      <vt:lpstr>Rôzne variácie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Pohľadnica kvety v kvetináči</dc:title>
  <dc:creator>Michaela Šebová</dc:creator>
  <cp:lastModifiedBy>Dagmar Sajbidorova</cp:lastModifiedBy>
  <cp:revision>3</cp:revision>
  <dcterms:created xsi:type="dcterms:W3CDTF">2020-05-05T17:59:27Z</dcterms:created>
  <dcterms:modified xsi:type="dcterms:W3CDTF">2020-05-10T06:24:07Z</dcterms:modified>
</cp:coreProperties>
</file>